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14"/>
  </p:notesMasterIdLst>
  <p:sldIdLst>
    <p:sldId id="256" r:id="rId2"/>
    <p:sldId id="358" r:id="rId3"/>
    <p:sldId id="337" r:id="rId4"/>
    <p:sldId id="325" r:id="rId5"/>
    <p:sldId id="346" r:id="rId6"/>
    <p:sldId id="350" r:id="rId7"/>
    <p:sldId id="355" r:id="rId8"/>
    <p:sldId id="356" r:id="rId9"/>
    <p:sldId id="353" r:id="rId10"/>
    <p:sldId id="354" r:id="rId11"/>
    <p:sldId id="351" r:id="rId12"/>
    <p:sldId id="357" r:id="rId13"/>
  </p:sldIdLst>
  <p:sldSz cx="9144000" cy="6858000" type="screen4x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94660"/>
  </p:normalViewPr>
  <p:slideViewPr>
    <p:cSldViewPr>
      <p:cViewPr varScale="1">
        <p:scale>
          <a:sx n="62" d="100"/>
          <a:sy n="62" d="100"/>
        </p:scale>
        <p:origin x="129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8B4FB-A71E-41A2-AA34-AFA2013BE5FB}" type="datetimeFigureOut">
              <a:rPr lang="en-AU" smtClean="0"/>
              <a:t>22/08/2024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DD430-45F1-49E8-A4AA-E7762398F0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6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A684-C4A5-474C-972F-AE349DF0771C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9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852602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29151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4753844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66F2-D7F1-4189-BC76-7090055540FB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6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8277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530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8A7A6-F639-42ED-8094-88BBA67AA484}" type="datetime12">
              <a:rPr lang="en-AU" smtClean="0"/>
              <a:t>11:30 AM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6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0A-9009-4FB2-A86F-D469E235754F}" type="datetime12">
              <a:rPr lang="en-AU" smtClean="0"/>
              <a:t>11:30 AM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3659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9D1E-7650-4A56-B48D-468ED83D8B3C}" type="datetime12">
              <a:rPr lang="en-AU" smtClean="0"/>
              <a:t>11:30 AM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0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DB3A2-761A-46A6-AFF4-2C8BC4946D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6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ngNoWnwomw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N7GU3-3y_0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930" y="1008993"/>
            <a:ext cx="7551420" cy="3573821"/>
          </a:xfrm>
        </p:spPr>
        <p:txBody>
          <a:bodyPr anchor="b">
            <a:normAutofit fontScale="90000"/>
          </a:bodyPr>
          <a:lstStyle/>
          <a:p>
            <a:pPr algn="l"/>
            <a:br>
              <a:rPr lang="en-AU" sz="7800" dirty="0"/>
            </a:br>
            <a:r>
              <a:rPr lang="en-AU" dirty="0"/>
              <a:t>Simple Machines: Screws, wheels and pulleys</a:t>
            </a:r>
            <a:br>
              <a:rPr lang="en-AU" sz="7800" dirty="0"/>
            </a:br>
            <a:endParaRPr lang="en-AU" sz="7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3930" y="4582814"/>
            <a:ext cx="5349252" cy="1312657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Year 7 Science</a:t>
            </a:r>
          </a:p>
          <a:p>
            <a:pPr algn="l"/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1DE5-4C3B-89A4-2C94-67F9D57F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19046" y="5769149"/>
            <a:ext cx="1796304" cy="365760"/>
          </a:xfrm>
        </p:spPr>
        <p:txBody>
          <a:bodyPr anchor="b">
            <a:normAutofit fontScale="70000" lnSpcReduction="20000"/>
          </a:bodyPr>
          <a:lstStyle/>
          <a:p>
            <a:pPr algn="r">
              <a:spcAft>
                <a:spcPts val="600"/>
              </a:spcAft>
            </a:pPr>
            <a:fld id="{3B32D4A2-8688-4782-ABE6-7A7223AA7781}" type="datetime1">
              <a:rPr lang="en-AU" sz="28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22/08/2024</a:t>
            </a:fld>
            <a:endParaRPr lang="en-AU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6D09-3F02-0263-DDAB-F6A8ADDD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65126"/>
            <a:ext cx="8424936" cy="1325563"/>
          </a:xfrm>
        </p:spPr>
        <p:txBody>
          <a:bodyPr/>
          <a:lstStyle/>
          <a:p>
            <a:r>
              <a:rPr lang="en-AU" dirty="0"/>
              <a:t>Where is the mechanical advantage?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856B0-F7A0-9392-57A0-F099DFD3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692A-65B6-AD74-83AB-2B5D7C303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718" b="49027"/>
          <a:stretch/>
        </p:blipFill>
        <p:spPr>
          <a:xfrm>
            <a:off x="1763688" y="1690689"/>
            <a:ext cx="3770922" cy="4452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BE483-65DA-CBA3-F713-540050834CD0}"/>
              </a:ext>
            </a:extLst>
          </p:cNvPr>
          <p:cNvSpPr txBox="1"/>
          <p:nvPr/>
        </p:nvSpPr>
        <p:spPr>
          <a:xfrm>
            <a:off x="5101215" y="447158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Load</a:t>
            </a:r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55969-5B1A-56E1-CFB7-BA591880A4C8}"/>
              </a:ext>
            </a:extLst>
          </p:cNvPr>
          <p:cNvSpPr txBox="1"/>
          <p:nvPr/>
        </p:nvSpPr>
        <p:spPr>
          <a:xfrm>
            <a:off x="1547664" y="3617011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Effort</a:t>
            </a:r>
            <a:r>
              <a:rPr lang="en-AU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682D0D-BDF3-024B-E551-D7664BD18097}"/>
              </a:ext>
            </a:extLst>
          </p:cNvPr>
          <p:cNvCxnSpPr/>
          <p:nvPr/>
        </p:nvCxnSpPr>
        <p:spPr>
          <a:xfrm flipV="1">
            <a:off x="5004048" y="2392875"/>
            <a:ext cx="0" cy="1224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3779778-DC41-3097-E2D5-61A3085B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20379">
            <a:off x="2531822" y="2017301"/>
            <a:ext cx="481626" cy="1469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664D0D-C7B1-ADA4-1B10-8A388C5BC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" y="1452574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A831E-52B1-F2DF-F381-C66D6540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Things to work on today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45A4-FD1C-EBCA-7492-B2F752CFD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454" y="953293"/>
            <a:ext cx="5865858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3600" dirty="0"/>
              <a:t>Graph your investigation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600" dirty="0"/>
              <a:t>Complete validation questions for your investigation (test conditions)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600" dirty="0"/>
              <a:t>Pulleys Worksheet and Experiment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600" dirty="0"/>
              <a:t>Simple machines sorter </a:t>
            </a:r>
          </a:p>
          <a:p>
            <a:pPr marL="0" indent="0">
              <a:buNone/>
            </a:pPr>
            <a:r>
              <a:rPr lang="en-AU" sz="3600" dirty="0"/>
              <a:t>	(cut and paste, sort, 		                            colour)</a:t>
            </a:r>
          </a:p>
          <a:p>
            <a:pPr marL="514350" indent="-514350">
              <a:buFont typeface="+mj-lt"/>
              <a:buAutoNum type="arabicPeriod"/>
            </a:pPr>
            <a:endParaRPr lang="en-AU" sz="3600" dirty="0"/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41F16-D728-AA29-96ED-D1AF4F2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1229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CA68DB-E884-4203-997E-7A47E173372C}" type="datetime12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11:30 AM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1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Explain that a simple machine works by reducing the force but increasing the distance.</a:t>
            </a:r>
          </a:p>
          <a:p>
            <a:pPr marL="0" indent="0">
              <a:buNone/>
            </a:pPr>
            <a:r>
              <a:rPr lang="en-US" sz="3200" dirty="0"/>
              <a:t>Explain mechanical advantage.</a:t>
            </a:r>
          </a:p>
          <a:p>
            <a:pPr marL="0" indent="0">
              <a:buNone/>
            </a:pPr>
            <a:r>
              <a:rPr lang="en-US" sz="3200" dirty="0"/>
              <a:t>Use wheels and axles and pulleys </a:t>
            </a:r>
            <a:r>
              <a:rPr lang="en-US" sz="3200" dirty="0" err="1"/>
              <a:t>asan</a:t>
            </a:r>
            <a:r>
              <a:rPr lang="en-US" sz="3200" dirty="0"/>
              <a:t> example of simple machines.</a:t>
            </a:r>
          </a:p>
          <a:p>
            <a:pPr marL="0" indent="0">
              <a:buNone/>
            </a:pPr>
            <a:r>
              <a:rPr lang="en-US" sz="3200" dirty="0"/>
              <a:t>Complete your investigation.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11:30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3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8064896" cy="673717"/>
          </a:xfrm>
        </p:spPr>
        <p:txBody>
          <a:bodyPr anchor="ctr">
            <a:noAutofit/>
          </a:bodyPr>
          <a:lstStyle/>
          <a:p>
            <a:r>
              <a:rPr lang="en-AU" sz="4800" dirty="0"/>
              <a:t>Review: Inclined plane or lever?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11:30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0FDD20-2D38-DE1A-69D1-2C137579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18" y="1419858"/>
            <a:ext cx="5521796" cy="46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B9AE-06C3-C070-A94D-3CC6F6ED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684708"/>
            <a:ext cx="8064896" cy="673717"/>
          </a:xfrm>
        </p:spPr>
        <p:txBody>
          <a:bodyPr anchor="ctr">
            <a:noAutofit/>
          </a:bodyPr>
          <a:lstStyle/>
          <a:p>
            <a:r>
              <a:rPr lang="en-AU" sz="4000" dirty="0"/>
              <a:t>Review: Inclined plane or lever</a:t>
            </a:r>
            <a:r>
              <a:rPr lang="en-AU" sz="4800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83DC-4B05-6F4A-18D2-86F6C8C1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11:30 AM</a:t>
            </a:fld>
            <a:endParaRPr lang="en-AU" sz="10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20151-6F7C-C87B-55E0-B5E64ACF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636F0-C933-278E-4270-97D8CF0F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80" y="2992285"/>
            <a:ext cx="278130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F4DC5-75E2-48AA-AEC9-2A3ED4B9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90" y="2713964"/>
            <a:ext cx="1752600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DDC9F-50D0-CF52-76A9-F141A527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437" y="2860790"/>
            <a:ext cx="1458439" cy="1881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85F6E6-ED64-73F3-76CD-444022C8C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1" t="9981" r="2107" b="13457"/>
          <a:stretch/>
        </p:blipFill>
        <p:spPr>
          <a:xfrm>
            <a:off x="3137697" y="1336393"/>
            <a:ext cx="2013443" cy="470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4E393A-5BAE-4E86-15D6-77B1221015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639" r="63998" b="11584"/>
          <a:stretch/>
        </p:blipFill>
        <p:spPr>
          <a:xfrm>
            <a:off x="3282467" y="3155551"/>
            <a:ext cx="2058800" cy="1340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8933C3-06F8-CF21-9C9D-7B4DD57B5E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33" t="47223" r="25491" b="13745"/>
          <a:stretch/>
        </p:blipFill>
        <p:spPr>
          <a:xfrm>
            <a:off x="3710088" y="1686857"/>
            <a:ext cx="3766978" cy="3015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A731D-974B-33E3-A0F6-F4498A404F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78" t="14180" r="25460" b="53197"/>
          <a:stretch/>
        </p:blipFill>
        <p:spPr>
          <a:xfrm>
            <a:off x="3901138" y="2554165"/>
            <a:ext cx="2428488" cy="2489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08E322-115E-69C6-81C5-87E05AACA5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8" t="13874" r="46958" b="47094"/>
          <a:stretch/>
        </p:blipFill>
        <p:spPr>
          <a:xfrm>
            <a:off x="3468788" y="2481895"/>
            <a:ext cx="2262077" cy="2476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E03A59-334D-85E6-7C1C-E315A1329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50" r="72763" b="50818"/>
          <a:stretch/>
        </p:blipFill>
        <p:spPr>
          <a:xfrm>
            <a:off x="2527034" y="1874583"/>
            <a:ext cx="3399502" cy="3485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4E15E2-938E-216F-32DF-0C2D0ED89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31425"/>
            <a:ext cx="8086810" cy="46104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C5E16-5B86-9CEB-F78F-29C69DD934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15"/>
          <a:stretch/>
        </p:blipFill>
        <p:spPr>
          <a:xfrm>
            <a:off x="930471" y="1544521"/>
            <a:ext cx="7280507" cy="45843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1CAD80-6D70-BD98-CA5F-8EA58A0802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400" y="141495"/>
            <a:ext cx="1359526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7DF9-AF84-6B56-EE0F-20E6284D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AA0238-263E-13C3-DAFA-B1B06D2E3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6B1B009-BF0F-FEC5-E534-450A1AE6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DFEBE-6E8D-EE8F-B36D-F6B62A355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C1BF5-61C5-8D39-FEB8-9B26F6F0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 fontScale="90000"/>
          </a:bodyPr>
          <a:lstStyle/>
          <a:p>
            <a:r>
              <a:rPr lang="en-AU" sz="6300" dirty="0"/>
              <a:t>Learning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B0E0-C632-B429-9483-3169461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492897"/>
            <a:ext cx="7687764" cy="32769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AU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nvestigating a simple machine such as lever or pulley system </a:t>
            </a:r>
            <a:endParaRPr lang="en-AU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7C9F-FCF0-B440-631F-E370298D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11:30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0D320-21F9-3294-3C64-AC5B2498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AU" sz="6300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E0C25-5006-AC3C-499C-E780FF34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564905"/>
            <a:ext cx="6984776" cy="320496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Explain that a simple machine works by reducing the force but increasing the distance.</a:t>
            </a:r>
          </a:p>
          <a:p>
            <a:pPr marL="0" indent="0">
              <a:buNone/>
            </a:pPr>
            <a:r>
              <a:rPr lang="en-US" sz="3200" dirty="0"/>
              <a:t>Explain mechanical advantage.</a:t>
            </a:r>
          </a:p>
          <a:p>
            <a:pPr marL="0" indent="0">
              <a:buNone/>
            </a:pPr>
            <a:r>
              <a:rPr lang="en-US" sz="3200" dirty="0"/>
              <a:t>Use wheels and axles and pulleys as an example of simple machines.</a:t>
            </a:r>
          </a:p>
          <a:p>
            <a:pPr marL="0" indent="0">
              <a:buNone/>
            </a:pPr>
            <a:r>
              <a:rPr lang="en-US" sz="3200" dirty="0"/>
              <a:t>Complete your investigation.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53A7-CA5C-7317-0047-DA472F16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78741" y="5769864"/>
            <a:ext cx="1736608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7CA68DB-E884-4203-997E-7A47E173372C}" type="datetime12">
              <a:rPr lang="en-A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11:30 AM</a:t>
            </a:fld>
            <a:endParaRPr lang="en-A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DF9AE-5ED1-ED28-B3FA-15B77867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0FFA-70FF-F260-1E30-C4DC310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7CA68DB-E884-4203-997E-7A47E173372C}" type="datetime12">
              <a:rPr lang="en-US" smtClean="0"/>
              <a:pPr defTabSz="914400">
                <a:spcAft>
                  <a:spcPts val="600"/>
                </a:spcAft>
              </a:pPr>
              <a:t>11:30 AM</a:t>
            </a:fld>
            <a:endParaRPr lang="en-US"/>
          </a:p>
        </p:txBody>
      </p:sp>
      <p:pic>
        <p:nvPicPr>
          <p:cNvPr id="3" name="Online Media 2" title="eureka 14 screw and wheel">
            <a:hlinkClick r:id="" action="ppaction://media"/>
            <a:extLst>
              <a:ext uri="{FF2B5EF4-FFF2-40B4-BE49-F238E27FC236}">
                <a16:creationId xmlns:a16="http://schemas.microsoft.com/office/drawing/2014/main" id="{51C4F869-28E3-D338-BBEA-76075E816C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1739" y="757384"/>
            <a:ext cx="4680520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2BFE-C1BF-26AD-907F-78802F2F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65126"/>
            <a:ext cx="8424936" cy="1325563"/>
          </a:xfrm>
        </p:spPr>
        <p:txBody>
          <a:bodyPr/>
          <a:lstStyle/>
          <a:p>
            <a:r>
              <a:rPr lang="en-AU" dirty="0"/>
              <a:t>Where is the mechanical advantage?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8A85-12BC-F55B-80F9-34F91153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AE991-6867-7F6C-5D41-238EFEC9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58D3C-5DBF-BC3E-C856-29EAD87F1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16" t="-4861"/>
          <a:stretch/>
        </p:blipFill>
        <p:spPr>
          <a:xfrm>
            <a:off x="628650" y="1690689"/>
            <a:ext cx="3747915" cy="40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6D09-3F02-0263-DDAB-F6A8ADDD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65126"/>
            <a:ext cx="8424936" cy="1325563"/>
          </a:xfrm>
        </p:spPr>
        <p:txBody>
          <a:bodyPr/>
          <a:lstStyle/>
          <a:p>
            <a:r>
              <a:rPr lang="en-AU" dirty="0"/>
              <a:t>Where is the mechanical advantage?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7382CD-905B-6B37-AFEF-F22015856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3461683"/>
            <a:ext cx="5809178" cy="32531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856B0-F7A0-9392-57A0-F099DFD3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68DB-E884-4203-997E-7A47E173372C}" type="datetime12">
              <a:rPr lang="en-AU" smtClean="0"/>
              <a:t>11:30 AM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692A-65B6-AD74-83AB-2B5D7C303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6" t="-1618" r="29415" b="49027"/>
          <a:stretch/>
        </p:blipFill>
        <p:spPr>
          <a:xfrm>
            <a:off x="2951820" y="1556792"/>
            <a:ext cx="3312368" cy="2300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0EDCA-35FE-12B0-82C8-77126910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1" y="1340768"/>
            <a:ext cx="8353425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A74CE-2009-F464-0393-5A7B790E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549" y="1329991"/>
            <a:ext cx="5715000" cy="5133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2F596-EB00-55F2-52A0-E94593AC5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91" y="1307481"/>
            <a:ext cx="4087645" cy="5414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B60BA-B349-4AF1-D990-0BD1E7BB3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893" y="1294753"/>
            <a:ext cx="5452697" cy="30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DF9AE-5ED1-ED28-B3FA-15B77867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6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0FFA-70FF-F260-1E30-C4DC310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7CA68DB-E884-4203-997E-7A47E173372C}" type="datetime12">
              <a:rPr lang="en-US" smtClean="0"/>
              <a:pPr defTabSz="914400">
                <a:spcAft>
                  <a:spcPts val="600"/>
                </a:spcAft>
              </a:pPr>
              <a:t>11:30 AM</a:t>
            </a:fld>
            <a:endParaRPr lang="en-US"/>
          </a:p>
        </p:txBody>
      </p:sp>
      <p:pic>
        <p:nvPicPr>
          <p:cNvPr id="5" name="Online Media 4" title="Eureka! Episode 15 The Pulley">
            <a:hlinkClick r:id="" action="ppaction://media"/>
            <a:extLst>
              <a:ext uri="{FF2B5EF4-FFF2-40B4-BE49-F238E27FC236}">
                <a16:creationId xmlns:a16="http://schemas.microsoft.com/office/drawing/2014/main" id="{74153763-C97E-2E23-8B7E-802649A943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307" y="681141"/>
            <a:ext cx="4653383" cy="34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6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0D558B"/>
      </a:accent1>
      <a:accent2>
        <a:srgbClr val="1480D1"/>
      </a:accent2>
      <a:accent3>
        <a:srgbClr val="8FC9F4"/>
      </a:accent3>
      <a:accent4>
        <a:srgbClr val="1B3A7E"/>
      </a:accent4>
      <a:accent5>
        <a:srgbClr val="2958BD"/>
      </a:accent5>
      <a:accent6>
        <a:srgbClr val="9BB4E9"/>
      </a:accent6>
      <a:hlink>
        <a:srgbClr val="00327F"/>
      </a:hlink>
      <a:folHlink>
        <a:srgbClr val="A3A3C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4999</TotalTime>
  <Words>186</Words>
  <Application>Microsoft Office PowerPoint</Application>
  <PresentationFormat>On-screen Show (4:3)</PresentationFormat>
  <Paragraphs>41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 Simple Machines: Screws, wheels and pulleys </vt:lpstr>
      <vt:lpstr>Review: Inclined plane or lever?</vt:lpstr>
      <vt:lpstr>Review: Inclined plane or lever?</vt:lpstr>
      <vt:lpstr>Learning Intentions</vt:lpstr>
      <vt:lpstr>Success criteria</vt:lpstr>
      <vt:lpstr>PowerPoint Presentation</vt:lpstr>
      <vt:lpstr>Where is the mechanical advantage?</vt:lpstr>
      <vt:lpstr>Where is the mechanical advantage?</vt:lpstr>
      <vt:lpstr>PowerPoint Presentation</vt:lpstr>
      <vt:lpstr>Where is the mechanical advantage?</vt:lpstr>
      <vt:lpstr>Things to work on today</vt:lpstr>
      <vt:lpstr>Success criteria</vt:lpstr>
    </vt:vector>
  </TitlesOfParts>
  <Company>The 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</dc:title>
  <dc:creator>JOHNSON Kristy</dc:creator>
  <cp:lastModifiedBy>JOHNSON Kristy [Narrogin Senior High School]</cp:lastModifiedBy>
  <cp:revision>115</cp:revision>
  <cp:lastPrinted>2024-02-16T00:26:49Z</cp:lastPrinted>
  <dcterms:created xsi:type="dcterms:W3CDTF">2014-12-08T02:11:45Z</dcterms:created>
  <dcterms:modified xsi:type="dcterms:W3CDTF">2024-08-23T01:04:14Z</dcterms:modified>
</cp:coreProperties>
</file>